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90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717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909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01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4424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862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349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9098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64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764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8907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274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46A51-E4AF-458E-A9C8-2136247F6EE3}" type="datetimeFigureOut">
              <a:rPr lang="zh-CN" altLang="en-US" smtClean="0"/>
              <a:t>2022/6/9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075A5-22F5-4017-B278-4B0E7D4EF87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528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专利申请指引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945027" y="3663822"/>
            <a:ext cx="9144000" cy="1655762"/>
          </a:xfrm>
        </p:spPr>
        <p:txBody>
          <a:bodyPr/>
          <a:lstStyle/>
          <a:p>
            <a:r>
              <a:rPr lang="en-US" altLang="zh-CN" dirty="0" smtClean="0"/>
              <a:t>—</a:t>
            </a:r>
            <a:r>
              <a:rPr lang="zh-CN" altLang="en-US" dirty="0"/>
              <a:t>认领</a:t>
            </a:r>
            <a:r>
              <a:rPr lang="zh-CN" altLang="en-US" dirty="0" smtClean="0"/>
              <a:t>阶段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27115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一、统一门户内进入科研管理协同创新服务平台</a:t>
            </a:r>
            <a:endParaRPr lang="zh-CN" altLang="en-US" sz="36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19" y="2479862"/>
            <a:ext cx="10680961" cy="288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023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二、选择知识产权服务板块</a:t>
            </a:r>
            <a:endParaRPr lang="zh-CN" altLang="en-US" sz="36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570" y="1968708"/>
            <a:ext cx="10678230" cy="4065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820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 smtClean="0"/>
              <a:t>三、进入知识产权申请</a:t>
            </a:r>
            <a:endParaRPr lang="zh-CN" altLang="en-US" sz="36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159" y="1690688"/>
            <a:ext cx="8171725" cy="462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483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480" y="2098962"/>
            <a:ext cx="10281920" cy="3640516"/>
          </a:xfrm>
          <a:prstGeom prst="rect">
            <a:avLst/>
          </a:prstGeom>
        </p:spPr>
      </p:pic>
      <p:sp>
        <p:nvSpPr>
          <p:cNvPr id="5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600" dirty="0" smtClean="0"/>
              <a:t>四、进入专利认领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40629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481004"/>
            <a:ext cx="11248072" cy="4767395"/>
          </a:xfrm>
          <a:prstGeom prst="rect">
            <a:avLst/>
          </a:prstGeom>
        </p:spPr>
      </p:pic>
      <p:sp>
        <p:nvSpPr>
          <p:cNvPr id="3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600" dirty="0"/>
              <a:t>五</a:t>
            </a:r>
            <a:r>
              <a:rPr lang="zh-CN" altLang="en-US" sz="3600" dirty="0" smtClean="0"/>
              <a:t>、选择相应专利、进行认领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126631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42</Words>
  <Application>Microsoft Office PowerPoint</Application>
  <PresentationFormat>宽屏</PresentationFormat>
  <Paragraphs>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0" baseType="lpstr">
      <vt:lpstr>等线</vt:lpstr>
      <vt:lpstr>等线 Light</vt:lpstr>
      <vt:lpstr>Arial</vt:lpstr>
      <vt:lpstr>Office 主题​​</vt:lpstr>
      <vt:lpstr>专利申请指引</vt:lpstr>
      <vt:lpstr>一、统一门户内进入科研管理协同创新服务平台</vt:lpstr>
      <vt:lpstr>二、选择知识产权服务板块</vt:lpstr>
      <vt:lpstr>三、进入知识产权申请</vt:lpstr>
      <vt:lpstr>四、进入专利认领</vt:lpstr>
      <vt:lpstr>五、选择相应专利、进行认领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专利申请指引</dc:title>
  <dc:creator>中山大学地球科学与工程学院</dc:creator>
  <cp:lastModifiedBy>中山大学地球科学与工程学院</cp:lastModifiedBy>
  <cp:revision>1</cp:revision>
  <dcterms:created xsi:type="dcterms:W3CDTF">2022-06-09T09:18:04Z</dcterms:created>
  <dcterms:modified xsi:type="dcterms:W3CDTF">2022-06-09T09:24:58Z</dcterms:modified>
</cp:coreProperties>
</file>